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1" r:id="rId2"/>
    <p:sldId id="281" r:id="rId3"/>
    <p:sldId id="256" r:id="rId4"/>
    <p:sldId id="257" r:id="rId5"/>
    <p:sldId id="258" r:id="rId6"/>
    <p:sldId id="259" r:id="rId7"/>
    <p:sldId id="279" r:id="rId8"/>
    <p:sldId id="260" r:id="rId9"/>
    <p:sldId id="276" r:id="rId10"/>
    <p:sldId id="275" r:id="rId11"/>
    <p:sldId id="261" r:id="rId12"/>
    <p:sldId id="264" r:id="rId13"/>
    <p:sldId id="277" r:id="rId14"/>
    <p:sldId id="273" r:id="rId15"/>
    <p:sldId id="263" r:id="rId16"/>
    <p:sldId id="274" r:id="rId17"/>
    <p:sldId id="280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86" d="100"/>
          <a:sy n="86" d="100"/>
        </p:scale>
        <p:origin x="75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725" y="128707"/>
            <a:ext cx="7898250" cy="89255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33FE3E-7772-4F0A-AA85-AF4C22FA43D2}"/>
              </a:ext>
            </a:extLst>
          </p:cNvPr>
          <p:cNvSpPr txBox="1"/>
          <p:nvPr/>
        </p:nvSpPr>
        <p:spPr>
          <a:xfrm>
            <a:off x="579864" y="2104226"/>
            <a:ext cx="7716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Homework</a:t>
            </a:r>
          </a:p>
          <a:p>
            <a:r>
              <a:rPr lang="en-US" sz="4000" dirty="0"/>
              <a:t>- Learn by heart the new words.</a:t>
            </a:r>
          </a:p>
          <a:p>
            <a:r>
              <a:rPr lang="en-US" sz="4000" dirty="0"/>
              <a:t>- Prepare lesson 2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324385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48B020-CF6B-455F-99D4-91F89773B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05" y="1736478"/>
            <a:ext cx="6345043" cy="5023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E5370-384D-457C-9914-94A52C6785AB}"/>
              </a:ext>
            </a:extLst>
          </p:cNvPr>
          <p:cNvSpPr txBox="1"/>
          <p:nvPr/>
        </p:nvSpPr>
        <p:spPr>
          <a:xfrm>
            <a:off x="1103971" y="97653"/>
            <a:ext cx="743786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                                 Friday , November 12</a:t>
            </a:r>
            <a:r>
              <a:rPr lang="en-US" sz="2800" baseline="30000" dirty="0"/>
              <a:t>rd</a:t>
            </a:r>
            <a:r>
              <a:rPr lang="en-US" sz="2800" dirty="0"/>
              <a:t>, 2021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Ink Free" panose="03080402000500000000" pitchFamily="66" charset="0"/>
              </a:rPr>
              <a:t>Unit 4. My </a:t>
            </a:r>
            <a:r>
              <a:rPr lang="en-US" sz="3200" b="1" dirty="0" err="1">
                <a:solidFill>
                  <a:srgbClr val="FF0000"/>
                </a:solidFill>
                <a:latin typeface="Ink Free" panose="03080402000500000000" pitchFamily="66" charset="0"/>
              </a:rPr>
              <a:t>neighbourhood</a:t>
            </a:r>
            <a:endParaRPr lang="en-US" sz="3200" b="1" dirty="0">
              <a:solidFill>
                <a:srgbClr val="FF0000"/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Ink Free" panose="03080402000500000000" pitchFamily="66" charset="0"/>
              </a:rPr>
              <a:t>Lesson 1.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82782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37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7" y="585194"/>
            <a:ext cx="9144000" cy="5687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7" y="74837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2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1C8BB743-6CE3-44ED-ABE5-9996450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41" end="1323.4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18C906-E71F-474B-B66C-304B3C9D5BC8}"/>
              </a:ext>
            </a:extLst>
          </p:cNvPr>
          <p:cNvSpPr txBox="1">
            <a:spLocks/>
          </p:cNvSpPr>
          <p:nvPr/>
        </p:nvSpPr>
        <p:spPr>
          <a:xfrm>
            <a:off x="512957" y="199145"/>
            <a:ext cx="8196146" cy="10602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MY NEIGHBOURHOOD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D4875-9DDD-47B7-A28B-B2FE260F6BA4}"/>
              </a:ext>
            </a:extLst>
          </p:cNvPr>
          <p:cNvSpPr txBox="1"/>
          <p:nvPr/>
        </p:nvSpPr>
        <p:spPr>
          <a:xfrm>
            <a:off x="886260" y="1572769"/>
            <a:ext cx="19940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Vocabulary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8C4E4-07AC-4D9B-A2B3-74979302FA35}"/>
              </a:ext>
            </a:extLst>
          </p:cNvPr>
          <p:cNvSpPr txBox="1"/>
          <p:nvPr/>
        </p:nvSpPr>
        <p:spPr>
          <a:xfrm>
            <a:off x="953092" y="1868548"/>
            <a:ext cx="29893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excited (adj):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A5894-A204-4740-AB28-4047A7398DC3}"/>
              </a:ext>
            </a:extLst>
          </p:cNvPr>
          <p:cNvSpPr txBox="1"/>
          <p:nvPr/>
        </p:nvSpPr>
        <p:spPr>
          <a:xfrm>
            <a:off x="946057" y="2176780"/>
            <a:ext cx="29893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cross (v): 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719E8-54DD-4322-92C9-E7BB48F20D05}"/>
              </a:ext>
            </a:extLst>
          </p:cNvPr>
          <p:cNvSpPr txBox="1"/>
          <p:nvPr/>
        </p:nvSpPr>
        <p:spPr>
          <a:xfrm>
            <a:off x="935505" y="2483099"/>
            <a:ext cx="17865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famous (adj):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B1AF93-3B49-4C5F-B4CF-81B00523A167}"/>
              </a:ext>
            </a:extLst>
          </p:cNvPr>
          <p:cNvSpPr txBox="1"/>
          <p:nvPr/>
        </p:nvSpPr>
        <p:spPr>
          <a:xfrm>
            <a:off x="914403" y="2781164"/>
            <a:ext cx="33552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turn left  &gt;&lt; turn right (v):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C93020-83B9-4316-83ED-97127DDB756F}"/>
              </a:ext>
            </a:extLst>
          </p:cNvPr>
          <p:cNvSpPr txBox="1"/>
          <p:nvPr/>
        </p:nvSpPr>
        <p:spPr>
          <a:xfrm>
            <a:off x="914404" y="3077098"/>
            <a:ext cx="19659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to be lost   (v):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BB25E-1287-4492-989B-595BB370CB8E}"/>
              </a:ext>
            </a:extLst>
          </p:cNvPr>
          <p:cNvSpPr txBox="1"/>
          <p:nvPr/>
        </p:nvSpPr>
        <p:spPr>
          <a:xfrm>
            <a:off x="910884" y="3368422"/>
            <a:ext cx="21066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go straight (v):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ADB35-C05B-4936-AFEE-444B7475ACAA}"/>
              </a:ext>
            </a:extLst>
          </p:cNvPr>
          <p:cNvSpPr txBox="1"/>
          <p:nvPr/>
        </p:nvSpPr>
        <p:spPr>
          <a:xfrm>
            <a:off x="933127" y="3793441"/>
            <a:ext cx="365408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Grammar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Suggestion </a:t>
            </a:r>
          </a:p>
          <a:p>
            <a:pPr marL="214313" indent="-214313">
              <a:buFontTx/>
              <a:buChar char="-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 we ……?</a:t>
            </a:r>
          </a:p>
          <a:p>
            <a:pPr marL="214313" indent="-214313">
              <a:buFontTx/>
              <a:buChar char="-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+ to(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)…..  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EX: 	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Chua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shall we go first?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0B8F4-65ED-400B-83E4-DD1CD27D547B}"/>
              </a:ext>
            </a:extLst>
          </p:cNvPr>
          <p:cNvSpPr txBox="1"/>
          <p:nvPr/>
        </p:nvSpPr>
        <p:spPr>
          <a:xfrm>
            <a:off x="3734906" y="1826457"/>
            <a:ext cx="29893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BBCB4-C61B-44C9-958F-7DDF1DA16C2B}"/>
              </a:ext>
            </a:extLst>
          </p:cNvPr>
          <p:cNvSpPr txBox="1"/>
          <p:nvPr/>
        </p:nvSpPr>
        <p:spPr>
          <a:xfrm>
            <a:off x="3734906" y="2171790"/>
            <a:ext cx="29893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A76683-979F-43D7-B6B5-5DB9751B7FB6}"/>
              </a:ext>
            </a:extLst>
          </p:cNvPr>
          <p:cNvSpPr txBox="1"/>
          <p:nvPr/>
        </p:nvSpPr>
        <p:spPr>
          <a:xfrm>
            <a:off x="3759279" y="2470409"/>
            <a:ext cx="11889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4F8F76-5E50-4AEA-806D-63DAAC64AF7E}"/>
              </a:ext>
            </a:extLst>
          </p:cNvPr>
          <p:cNvSpPr txBox="1"/>
          <p:nvPr/>
        </p:nvSpPr>
        <p:spPr>
          <a:xfrm>
            <a:off x="4167489" y="2780340"/>
            <a:ext cx="20152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AAEA02-7DE2-4601-9929-7BC4C887820F}"/>
              </a:ext>
            </a:extLst>
          </p:cNvPr>
          <p:cNvSpPr txBox="1"/>
          <p:nvPr/>
        </p:nvSpPr>
        <p:spPr>
          <a:xfrm>
            <a:off x="3734905" y="3064559"/>
            <a:ext cx="2532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8F8D3D-06B3-42F6-9369-79CB78EFC2EB}"/>
              </a:ext>
            </a:extLst>
          </p:cNvPr>
          <p:cNvSpPr txBox="1"/>
          <p:nvPr/>
        </p:nvSpPr>
        <p:spPr>
          <a:xfrm>
            <a:off x="3759279" y="3355882"/>
            <a:ext cx="1051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36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</TotalTime>
  <Words>989</Words>
  <Application>Microsoft Office PowerPoint</Application>
  <PresentationFormat>On-screen Show (4:3)</PresentationFormat>
  <Paragraphs>144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Ink Free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 THI PHUONG_GV</cp:lastModifiedBy>
  <cp:revision>61</cp:revision>
  <dcterms:created xsi:type="dcterms:W3CDTF">2020-12-09T02:04:09Z</dcterms:created>
  <dcterms:modified xsi:type="dcterms:W3CDTF">2021-11-06T00:43:47Z</dcterms:modified>
</cp:coreProperties>
</file>